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 id="258" r:id="rId4"/>
    <p:sldId id="259" r:id="rId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0" d="100"/>
          <a:sy n="70" d="100"/>
        </p:scale>
        <p:origin x="-522" y="-10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en-US" smtClean="0"/>
              <a:t>Click to edit Master title style</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EC352D6F-B586-41AF-972F-E81D56167F25}" type="datetimeFigureOut">
              <a:rPr lang="en-US" smtClean="0"/>
              <a:t>12/13/2013</a:t>
            </a:fld>
            <a:endParaRPr lang="en-US"/>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en-US"/>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EFB80E10-477D-4FC5-8AA6-5FEA66A3289B}" type="slidenum">
              <a:rPr lang="en-US" smtClean="0"/>
              <a:t>‹#›</a:t>
            </a:fld>
            <a:endParaRPr lang="en-US"/>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C352D6F-B586-41AF-972F-E81D56167F25}" type="datetimeFigureOut">
              <a:rPr lang="en-US" smtClean="0"/>
              <a:t>12/13/2013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FB80E10-477D-4FC5-8AA6-5FEA66A3289B}"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en-US" smtClean="0"/>
              <a:t>Click to edit Master title style</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C352D6F-B586-41AF-972F-E81D56167F25}" type="datetimeFigureOut">
              <a:rPr lang="en-US" smtClean="0"/>
              <a:t>12/13/2013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FB80E10-477D-4FC5-8AA6-5FEA66A3289B}"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EC352D6F-B586-41AF-972F-E81D56167F25}" type="datetimeFigureOut">
              <a:rPr lang="en-US" smtClean="0"/>
              <a:t>12/13/2013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FB80E10-477D-4FC5-8AA6-5FEA66A3289B}"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C352D6F-B586-41AF-972F-E81D56167F25}" type="datetimeFigureOut">
              <a:rPr lang="en-US" smtClean="0"/>
              <a:t>12/13/2013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FB80E10-477D-4FC5-8AA6-5FEA66A3289B}"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EC352D6F-B586-41AF-972F-E81D56167F25}" type="datetimeFigureOut">
              <a:rPr lang="en-US" smtClean="0"/>
              <a:t>12/13/2013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FB80E10-477D-4FC5-8AA6-5FEA66A3289B}" type="slidenum">
              <a:rPr lang="en-US" smtClean="0"/>
              <a:t>‹#›</a:t>
            </a:fld>
            <a:endParaRPr lang="en-US"/>
          </a:p>
        </p:txBody>
      </p:sp>
      <p:sp>
        <p:nvSpPr>
          <p:cNvPr id="9" name="Content Placeholder 8"/>
          <p:cNvSpPr>
            <a:spLocks noGrp="1"/>
          </p:cNvSpPr>
          <p:nvPr>
            <p:ph sz="quarter" idx="13"/>
          </p:nvPr>
        </p:nvSpPr>
        <p:spPr>
          <a:xfrm>
            <a:off x="1042416" y="2313432"/>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EC352D6F-B586-41AF-972F-E81D56167F25}" type="datetimeFigureOut">
              <a:rPr lang="en-US" smtClean="0"/>
              <a:t>12/13/2013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FB80E10-477D-4FC5-8AA6-5FEA66A3289B}"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C352D6F-B586-41AF-972F-E81D56167F25}" type="datetimeFigureOut">
              <a:rPr lang="en-US" smtClean="0"/>
              <a:t>12/13/2013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FB80E10-477D-4FC5-8AA6-5FEA66A3289B}"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C352D6F-B586-41AF-972F-E81D56167F25}" type="datetimeFigureOut">
              <a:rPr lang="en-US" smtClean="0"/>
              <a:t>12/13/2013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FB80E10-477D-4FC5-8AA6-5FEA66A3289B}"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EC352D6F-B586-41AF-972F-E81D56167F25}" type="datetimeFigureOut">
              <a:rPr lang="en-US" smtClean="0"/>
              <a:t>12/13/2013</a:t>
            </a:fld>
            <a:endParaRPr lang="en-US"/>
          </a:p>
        </p:txBody>
      </p:sp>
      <p:sp>
        <p:nvSpPr>
          <p:cNvPr id="7" name="Slide Number Placeholder 6"/>
          <p:cNvSpPr>
            <a:spLocks noGrp="1"/>
          </p:cNvSpPr>
          <p:nvPr>
            <p:ph type="sldNum" sz="quarter" idx="12"/>
          </p:nvPr>
        </p:nvSpPr>
        <p:spPr/>
        <p:txBody>
          <a:bodyPr/>
          <a:lstStyle/>
          <a:p>
            <a:fld id="{EFB80E10-477D-4FC5-8AA6-5FEA66A3289B}" type="slidenum">
              <a:rPr lang="en-US" smtClean="0"/>
              <a:t>‹#›</a:t>
            </a:fld>
            <a:endParaRPr lang="en-US"/>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US"/>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en-US" smtClean="0"/>
              <a:t>Click to edit Master title style</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en-US" smtClean="0"/>
              <a:t>Click to edit Master title style</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C352D6F-B586-41AF-972F-E81D56167F25}" type="datetimeFigureOut">
              <a:rPr lang="en-US" smtClean="0"/>
              <a:t>12/13/2013</a:t>
            </a:fld>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US"/>
          </a:p>
        </p:txBody>
      </p:sp>
      <p:sp>
        <p:nvSpPr>
          <p:cNvPr id="7" name="Slide Number Placeholder 6"/>
          <p:cNvSpPr>
            <a:spLocks noGrp="1"/>
          </p:cNvSpPr>
          <p:nvPr>
            <p:ph type="sldNum" sz="quarter" idx="12"/>
          </p:nvPr>
        </p:nvSpPr>
        <p:spPr/>
        <p:txBody>
          <a:bodyPr/>
          <a:lstStyle/>
          <a:p>
            <a:fld id="{EFB80E10-477D-4FC5-8AA6-5FEA66A3289B}"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EC352D6F-B586-41AF-972F-E81D56167F25}" type="datetimeFigureOut">
              <a:rPr lang="en-US" smtClean="0"/>
              <a:t>12/13/2013</a:t>
            </a:fld>
            <a:endParaRPr lang="en-US"/>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en-US"/>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EFB80E10-477D-4FC5-8AA6-5FEA66A3289B}"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spcBef>
          <a:spcPct val="0"/>
        </a:spcBef>
        <a:buNone/>
        <a:defRPr sz="40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274320" algn="l" defTabSz="914400" rtl="0"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l" defTabSz="914400" rtl="0"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l" defTabSz="914400" rtl="0"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l" defTabSz="914400" rtl="0"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l" defTabSz="914400" rtl="0"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4876800" y="5122858"/>
            <a:ext cx="3313355" cy="1702160"/>
          </a:xfrm>
        </p:spPr>
        <p:txBody>
          <a:bodyPr>
            <a:noAutofit/>
          </a:bodyPr>
          <a:lstStyle/>
          <a:p>
            <a:r>
              <a:rPr lang="en-US" sz="2800" b="1" dirty="0" smtClean="0">
                <a:solidFill>
                  <a:schemeClr val="tx1"/>
                </a:solidFill>
              </a:rPr>
              <a:t>What are the post revolution norms or expectations of Iranian societal institutions such as schools, religion, families, and government, and how did they impact the citizens of Iran, the U.S., and/or the rest of the world</a:t>
            </a:r>
            <a:r>
              <a:rPr lang="en-US" sz="2800" dirty="0" smtClean="0">
                <a:solidFill>
                  <a:schemeClr val="tx1"/>
                </a:solidFill>
              </a:rPr>
              <a:t>?</a:t>
            </a:r>
            <a:br>
              <a:rPr lang="en-US" sz="2800" dirty="0" smtClean="0">
                <a:solidFill>
                  <a:schemeClr val="tx1"/>
                </a:solidFill>
              </a:rPr>
            </a:br>
            <a:endParaRPr lang="en-US" sz="2800" dirty="0">
              <a:solidFill>
                <a:schemeClr val="tx1"/>
              </a:solidFill>
            </a:endParaRPr>
          </a:p>
        </p:txBody>
      </p:sp>
      <p:sp>
        <p:nvSpPr>
          <p:cNvPr id="5" name="TextBox 4"/>
          <p:cNvSpPr txBox="1"/>
          <p:nvPr/>
        </p:nvSpPr>
        <p:spPr>
          <a:xfrm>
            <a:off x="685800" y="3276600"/>
            <a:ext cx="3581400" cy="461665"/>
          </a:xfrm>
          <a:prstGeom prst="rect">
            <a:avLst/>
          </a:prstGeom>
          <a:noFill/>
        </p:spPr>
        <p:txBody>
          <a:bodyPr wrap="square" rtlCol="0">
            <a:spAutoFit/>
          </a:bodyPr>
          <a:lstStyle/>
          <a:p>
            <a:r>
              <a:rPr lang="en-US" sz="2400" b="1" dirty="0" smtClean="0"/>
              <a:t>By: Chyna Arnold</a:t>
            </a:r>
            <a:endParaRPr lang="en-US" sz="2400" b="1" dirty="0"/>
          </a:p>
        </p:txBody>
      </p:sp>
    </p:spTree>
    <p:extLst>
      <p:ext uri="{BB962C8B-B14F-4D97-AF65-F5344CB8AC3E}">
        <p14:creationId xmlns:p14="http://schemas.microsoft.com/office/powerpoint/2010/main" val="25139130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Family</a:t>
            </a:r>
            <a:endParaRPr lang="en-US" dirty="0"/>
          </a:p>
        </p:txBody>
      </p:sp>
      <p:sp>
        <p:nvSpPr>
          <p:cNvPr id="3" name="Content Placeholder 2"/>
          <p:cNvSpPr>
            <a:spLocks noGrp="1"/>
          </p:cNvSpPr>
          <p:nvPr>
            <p:ph idx="1"/>
          </p:nvPr>
        </p:nvSpPr>
        <p:spPr/>
        <p:txBody>
          <a:bodyPr>
            <a:normAutofit/>
          </a:bodyPr>
          <a:lstStyle/>
          <a:p>
            <a:r>
              <a:rPr lang="en-US" sz="1800" dirty="0" smtClean="0"/>
              <a:t>Fathers are usually the head of the household and, and main decision maker.</a:t>
            </a:r>
          </a:p>
          <a:p>
            <a:r>
              <a:rPr lang="en-US" sz="1800" dirty="0" smtClean="0"/>
              <a:t>Mothers are responsible for taking care of the children, preparing meals and managing the home.</a:t>
            </a:r>
          </a:p>
          <a:p>
            <a:r>
              <a:rPr lang="en-US" sz="1800" dirty="0" smtClean="0"/>
              <a:t>Women are becoming very independent, as the obtain higher education , urban women work as doctors or lawyers while rural women work as weavers or on the farm.</a:t>
            </a:r>
          </a:p>
          <a:p>
            <a:endParaRPr lang="en-US" sz="1800" dirty="0"/>
          </a:p>
        </p:txBody>
      </p:sp>
    </p:spTree>
    <p:extLst>
      <p:ext uri="{BB962C8B-B14F-4D97-AF65-F5344CB8AC3E}">
        <p14:creationId xmlns:p14="http://schemas.microsoft.com/office/powerpoint/2010/main" val="39535724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Religion</a:t>
            </a:r>
            <a:endParaRPr lang="en-US" dirty="0"/>
          </a:p>
        </p:txBody>
      </p:sp>
      <p:sp>
        <p:nvSpPr>
          <p:cNvPr id="3" name="Content Placeholder 2"/>
          <p:cNvSpPr>
            <a:spLocks noGrp="1"/>
          </p:cNvSpPr>
          <p:nvPr>
            <p:ph idx="1"/>
          </p:nvPr>
        </p:nvSpPr>
        <p:spPr>
          <a:xfrm>
            <a:off x="1043492" y="2323653"/>
            <a:ext cx="6777317" cy="1714948"/>
          </a:xfrm>
        </p:spPr>
        <p:txBody>
          <a:bodyPr>
            <a:normAutofit/>
          </a:bodyPr>
          <a:lstStyle/>
          <a:p>
            <a:r>
              <a:rPr lang="en-US" sz="1800" dirty="0" smtClean="0"/>
              <a:t>Since the 1979 revolution the mullahs maintained a conservative and fundamental interpretation of Islam. People who are other religions are allowed to keep with there beliefs, they are required to civil law based on Islamic principles </a:t>
            </a:r>
            <a:endParaRPr lang="en-US" sz="1800" dirty="0"/>
          </a:p>
        </p:txBody>
      </p:sp>
    </p:spTree>
    <p:extLst>
      <p:ext uri="{BB962C8B-B14F-4D97-AF65-F5344CB8AC3E}">
        <p14:creationId xmlns:p14="http://schemas.microsoft.com/office/powerpoint/2010/main" val="400725875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762000"/>
            <a:ext cx="7024744" cy="762000"/>
          </a:xfrm>
        </p:spPr>
        <p:txBody>
          <a:bodyPr/>
          <a:lstStyle/>
          <a:p>
            <a:r>
              <a:rPr lang="en-US" b="1" dirty="0" smtClean="0"/>
              <a:t>Government</a:t>
            </a:r>
            <a:endParaRPr lang="en-US" b="1" dirty="0"/>
          </a:p>
        </p:txBody>
      </p:sp>
      <p:sp>
        <p:nvSpPr>
          <p:cNvPr id="5" name="Content Placeholder 4"/>
          <p:cNvSpPr>
            <a:spLocks noGrp="1"/>
          </p:cNvSpPr>
          <p:nvPr>
            <p:ph idx="1"/>
          </p:nvPr>
        </p:nvSpPr>
        <p:spPr>
          <a:xfrm>
            <a:off x="762000" y="1524001"/>
            <a:ext cx="6777317" cy="1219200"/>
          </a:xfrm>
        </p:spPr>
        <p:txBody>
          <a:bodyPr>
            <a:normAutofit fontScale="85000" lnSpcReduction="20000"/>
          </a:bodyPr>
          <a:lstStyle/>
          <a:p>
            <a:r>
              <a:rPr lang="en-US" sz="2000" dirty="0" smtClean="0"/>
              <a:t>Iran is a theocratic republic </a:t>
            </a:r>
          </a:p>
          <a:p>
            <a:r>
              <a:rPr lang="en-US" sz="2000" dirty="0" smtClean="0"/>
              <a:t>Conservatives are not considering reconciling with Islamic ruling with democratic norms, and believe that Iran should stick what they have been doing in 1979 revolution, by promoting Islamic Ideology and Persian culture.</a:t>
            </a:r>
            <a:endParaRPr lang="en-US" sz="2000" dirty="0"/>
          </a:p>
        </p:txBody>
      </p:sp>
      <p:sp>
        <p:nvSpPr>
          <p:cNvPr id="7" name="TextBox 6"/>
          <p:cNvSpPr txBox="1"/>
          <p:nvPr/>
        </p:nvSpPr>
        <p:spPr>
          <a:xfrm>
            <a:off x="609600" y="3048000"/>
            <a:ext cx="7086600" cy="707886"/>
          </a:xfrm>
          <a:prstGeom prst="rect">
            <a:avLst/>
          </a:prstGeom>
          <a:noFill/>
        </p:spPr>
        <p:txBody>
          <a:bodyPr wrap="square" rtlCol="0">
            <a:spAutoFit/>
          </a:bodyPr>
          <a:lstStyle/>
          <a:p>
            <a:r>
              <a:rPr lang="en-US" sz="4000" b="1" dirty="0" smtClean="0">
                <a:solidFill>
                  <a:schemeClr val="bg2">
                    <a:lumMod val="50000"/>
                  </a:schemeClr>
                </a:solidFill>
              </a:rPr>
              <a:t>Schools</a:t>
            </a:r>
            <a:endParaRPr lang="en-US" sz="4000" b="1" dirty="0">
              <a:solidFill>
                <a:schemeClr val="bg2">
                  <a:lumMod val="50000"/>
                </a:schemeClr>
              </a:solidFill>
            </a:endParaRPr>
          </a:p>
        </p:txBody>
      </p:sp>
    </p:spTree>
    <p:extLst>
      <p:ext uri="{BB962C8B-B14F-4D97-AF65-F5344CB8AC3E}">
        <p14:creationId xmlns:p14="http://schemas.microsoft.com/office/powerpoint/2010/main" val="1920277433"/>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ustin">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Austin">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33</TotalTime>
  <Words>191</Words>
  <Application>Microsoft Office PowerPoint</Application>
  <PresentationFormat>On-screen Show (4:3)</PresentationFormat>
  <Paragraphs>12</Paragraphs>
  <Slides>4</Slides>
  <Notes>0</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Austin</vt:lpstr>
      <vt:lpstr>What are the post revolution norms or expectations of Iranian societal institutions such as schools, religion, families, and government, and how did they impact the citizens of Iran, the U.S., and/or the rest of the world? </vt:lpstr>
      <vt:lpstr>Family</vt:lpstr>
      <vt:lpstr>Religion</vt:lpstr>
      <vt:lpstr>Government</vt:lpstr>
    </vt:vector>
  </TitlesOfParts>
  <Company>Wake County Public Schools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 are the post revolution norms or expectations of Iranian societal institutions such as schools, religion, families, and government, and how did they impact the citizens of Iran, the U.S., and/or the rest of the world? </dc:title>
  <dc:creator>9364757</dc:creator>
  <cp:lastModifiedBy>9364757</cp:lastModifiedBy>
  <cp:revision>4</cp:revision>
  <dcterms:created xsi:type="dcterms:W3CDTF">2013-12-13T17:08:20Z</dcterms:created>
  <dcterms:modified xsi:type="dcterms:W3CDTF">2013-12-13T17:41:24Z</dcterms:modified>
</cp:coreProperties>
</file>

<file path=docProps/thumbnail.jpeg>
</file>